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66" r:id="rId5"/>
    <p:sldId id="267" r:id="rId6"/>
    <p:sldId id="264" r:id="rId7"/>
    <p:sldId id="260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81249" y="836712"/>
            <a:ext cx="6511231" cy="5616624"/>
          </a:xfrm>
        </p:spPr>
        <p:txBody>
          <a:bodyPr>
            <a:noAutofit/>
          </a:bodyPr>
          <a:lstStyle/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r>
              <a:rPr lang="ru-RU" sz="4000" b="1" i="1" dirty="0">
                <a:solidFill>
                  <a:srgbClr val="7030A0"/>
                </a:solidFill>
              </a:rPr>
              <a:t>Важность игры для социализации дошкольника</a:t>
            </a: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Вдокичева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00B050"/>
                </a:solidFill>
              </a:rPr>
              <a:t>Сюжетно-ролевая игра</a:t>
            </a:r>
            <a:br>
              <a:rPr lang="ru-RU" b="1" i="1">
                <a:solidFill>
                  <a:srgbClr val="00B050"/>
                </a:solidFill>
              </a:rPr>
            </a:br>
            <a:r>
              <a:rPr lang="ru-RU" b="1" i="1">
                <a:solidFill>
                  <a:srgbClr val="00B050"/>
                </a:solidFill>
              </a:rPr>
              <a:t>«Магазин»</a:t>
            </a: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417638"/>
            <a:ext cx="6191250" cy="52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00B0F0"/>
                </a:solidFill>
              </a:rPr>
              <a:t>Сюжетно-ролевая игра </a:t>
            </a:r>
            <a:br>
              <a:rPr lang="ru-RU" b="1" i="1">
                <a:solidFill>
                  <a:srgbClr val="00B0F0"/>
                </a:solidFill>
              </a:rPr>
            </a:br>
            <a:r>
              <a:rPr lang="ru-RU" b="1" i="1">
                <a:solidFill>
                  <a:srgbClr val="00B0F0"/>
                </a:solidFill>
              </a:rPr>
              <a:t>«Больница»</a:t>
            </a: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85" y="1553708"/>
            <a:ext cx="6150429" cy="5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FFFF00"/>
                </a:solidFill>
              </a:rPr>
              <a:t>Сюжетно-ролевая игра</a:t>
            </a:r>
            <a:br>
              <a:rPr lang="ru-RU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«Семья»</a:t>
            </a: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1" y="1600200"/>
            <a:ext cx="5487138" cy="49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>
                <a:solidFill>
                  <a:srgbClr val="FF0000"/>
                </a:solidFill>
              </a:rPr>
              <a:t>Социализация</a:t>
            </a:r>
            <a:r>
              <a:rPr lang="ru-RU">
                <a:solidFill>
                  <a:srgbClr val="FF0000"/>
                </a:solidFill>
              </a:rPr>
              <a:t>-</a:t>
            </a:r>
            <a:r>
              <a:rPr lang="ru-RU"/>
              <a:t>процесс усвоения индивидом социального опыта,системы социальных связей и отношений.В процессе социализации человек усваивает общественно одобряемые формы поведения,необходимые ему для нормальной жизни в обществе.</a:t>
            </a:r>
            <a:endParaRPr lang="ru-RU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59897" y="197305"/>
            <a:ext cx="82296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Социальное развитие не менее необходимо личности,чем развитие интелектуальных,творческих,физических способностей. Душевный комфорт,эмоциональная удовлетворенность ребенка будет напрямую зависеть от того,как будут складываться его взаимоотшения с другими людьми,какую роль он сам будет играть,в том коллективе,в котором будет находиться,и кем себя ощущать.И наша задача правильно и умело помочь ему приобрести социальные навыки.</a:t>
            </a:r>
          </a:p>
          <a:p>
            <a:pPr marL="0" indent="0">
              <a:buNone/>
            </a:pPr>
            <a:r>
              <a:rPr lang="ru-RU" sz="2000"/>
              <a:t>В дошкольном возрасте ребенок испытывает желание включиться во взрослую жизнь,активно учавствовать в ней,что конечно ему недоступно.</a:t>
            </a:r>
          </a:p>
          <a:p>
            <a:pPr marL="0" indent="0">
              <a:buNone/>
            </a:pPr>
            <a:r>
              <a:rPr lang="ru-RU" sz="2000"/>
              <a:t>И кроме того,ребенок не менее сильно стремиться к самостоятельности.Из этого противоречия рождается игра-самостоятельная деятнльность ребенка.</a:t>
            </a:r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73" y="3174896"/>
            <a:ext cx="1683766" cy="2447334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00" y="4282903"/>
            <a:ext cx="2807383" cy="1731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96018"/>
            <a:ext cx="8229600" cy="4837339"/>
          </a:xfrm>
        </p:spPr>
        <p:txBody>
          <a:bodyPr>
            <a:normAutofit lnSpcReduction="10000"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Игра</a:t>
            </a:r>
            <a:r>
              <a:rPr lang="ru-RU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— подлинная социальная практика для ребенка, его реальная жизнь в обществе сверстников. Она, как важная деятельность ребенка,  выполняет общевоспитательные и социальные функции.</a:t>
            </a:r>
          </a:p>
          <a:p>
            <a:r>
              <a:rPr lang="ru-RU">
                <a:solidFill>
                  <a:srgbClr val="000000"/>
                </a:solidFill>
                <a:latin typeface="Trebuchet MS" panose="020B0603020202020204" pitchFamily="34" charset="0"/>
              </a:rPr>
              <a:t>Играя,ребенок учиться общаться со сверстниками и строить взаимоотношения с ними.</a:t>
            </a:r>
            <a:endParaRPr lang="ru-RU"/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08" y="4600575"/>
            <a:ext cx="2857500" cy="2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" y="253532"/>
            <a:ext cx="9040091" cy="5395232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>
                <a:solidFill>
                  <a:srgbClr val="00B0F0"/>
                </a:solidFill>
              </a:rPr>
              <a:t>Сюжетно-ролевая</a:t>
            </a:r>
            <a:r>
              <a:rPr lang="ru-RU" u="sng"/>
              <a:t> </a:t>
            </a:r>
            <a:r>
              <a:rPr lang="ru-RU" b="1" i="1" u="sng">
                <a:solidFill>
                  <a:srgbClr val="00B0F0"/>
                </a:solidFill>
              </a:rPr>
              <a:t>игра</a:t>
            </a:r>
            <a:r>
              <a:rPr lang="ru-RU" u="sng"/>
              <a:t>-идеальное поле для приобретения социальных навыков.Игра помогает решить многин воспитательные задачи:</a:t>
            </a:r>
          </a:p>
          <a:p>
            <a:pPr marL="0" indent="0">
              <a:buNone/>
            </a:pPr>
            <a:r>
              <a:rPr lang="ru-RU" u="sng"/>
              <a:t>-дети учаться налаживать общение с людьми</a:t>
            </a:r>
          </a:p>
          <a:p>
            <a:pPr marL="0" indent="0">
              <a:buNone/>
            </a:pPr>
            <a:r>
              <a:rPr lang="ru-RU" u="sng"/>
              <a:t>-понятно излагать просьбу,у них формируются навыки культурного поведения.</a:t>
            </a:r>
          </a:p>
          <a:p>
            <a:pPr marL="0" indent="0">
              <a:buNone/>
            </a:pPr>
            <a:r>
              <a:rPr lang="ru-RU" u="sng"/>
              <a:t>Кроме того,в процессе сюжетно-ролевой игры можно работать со страхами.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34122" y="4732080"/>
            <a:ext cx="2421979" cy="1833368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1" y="4805203"/>
            <a:ext cx="3463018" cy="19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786" y="768804"/>
            <a:ext cx="72662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Игра</a:t>
            </a:r>
            <a:r>
              <a:rPr lang="ru-RU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должна сохраняться как свободная самостоятельная деятельность детей,где они используют все доступные им игровые средства,свободно обединяются и взаимодействуют друг с другом,где просиходиит формирование конструктивных способов разрешения конфликтов,возникающих в процессе игры.</a:t>
            </a:r>
          </a:p>
          <a:p>
            <a:r>
              <a:rPr lang="ru-RU">
                <a:solidFill>
                  <a:srgbClr val="000000"/>
                </a:solidFill>
                <a:latin typeface="Trebuchet MS" panose="020B0603020202020204" pitchFamily="34" charset="0"/>
              </a:rPr>
              <a:t>Игра обогащает жизненным опытом,готовит почву для успешной деятельности ребенка в реальной жизни.Ролевая игра вызывает у ребенка глубокие эмоциональные переживания,связанные с содержанием выполнения роли.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08588"/>
            <a:ext cx="5593841" cy="261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411" y="646338"/>
            <a:ext cx="7810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Изучение проблемы развития сюжетно-ролевых игр показало,что,основываясь на известном в педагогике положении о том,что ребенка побуждает к игре социальная среда,доказывает ведущую роль компетентного взрослого умеющего встать на позициюребенка,сотрудничать с ним,видящего смысл развертывающейся ситуации.Это настраивает ребенка на творческое отношение к жизни,на экспериментирование на основе жизненного опыта и знаний,полученных от взрослого.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858" y="91180"/>
            <a:ext cx="8229600" cy="865027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7030A0"/>
                </a:solidFill>
              </a:rPr>
              <a:t>Сюжетно-ролевая игра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«Автобус»</a:t>
            </a:r>
          </a:p>
        </p:txBody>
      </p:sp>
      <p:pic>
        <p:nvPicPr>
          <p:cNvPr id="12" name="Рисунок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7" y="1050716"/>
            <a:ext cx="6874466" cy="54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3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1629" y="-54429"/>
            <a:ext cx="8229600" cy="1347108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FF0000"/>
                </a:solidFill>
              </a:rPr>
              <a:t>Сюжетно-ролевая игра</a:t>
            </a:r>
            <a:br>
              <a:rPr lang="ru-RU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>«Дочки-матери»</a:t>
            </a:r>
          </a:p>
        </p:txBody>
      </p:sp>
      <p:pic>
        <p:nvPicPr>
          <p:cNvPr id="6" name="Рисунок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417638"/>
            <a:ext cx="6000750" cy="51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86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«Автобус»</vt:lpstr>
      <vt:lpstr>Сюжетно-ролевая игра «Дочки-матери»</vt:lpstr>
      <vt:lpstr>Сюжетно-ролевая игра «Магазин»</vt:lpstr>
      <vt:lpstr>Сюжетно-ролевая игра  «Больница»</vt:lpstr>
      <vt:lpstr>Сюжетно-ролевая игра «Семья»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hp hp</cp:lastModifiedBy>
  <cp:revision>18</cp:revision>
  <dcterms:created xsi:type="dcterms:W3CDTF">2014-05-12T04:44:22Z</dcterms:created>
  <dcterms:modified xsi:type="dcterms:W3CDTF">2019-01-29T20:24:08Z</dcterms:modified>
</cp:coreProperties>
</file>